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8"/>
    <p:restoredTop sz="50000"/>
  </p:normalViewPr>
  <p:slideViewPr>
    <p:cSldViewPr snapToGrid="0" snapToObjects="1">
      <p:cViewPr varScale="1">
        <p:scale>
          <a:sx n="113" d="100"/>
          <a:sy n="113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5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2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2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33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30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86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716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04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7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511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2281-1AA8-CE4A-A554-8B9E186C39A7}" type="datetimeFigureOut">
              <a:rPr lang="es-ES_tradnl" smtClean="0"/>
              <a:t>04/03/2024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02DB-5781-F943-94F9-873A9A97355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0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E5C743-DDAD-4BDB-845E-422D8D78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" y="0"/>
            <a:ext cx="12196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8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9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55A04D-76B5-4FBC-A0F7-476D1A49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" y="0"/>
            <a:ext cx="12196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9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Renovación Sitio Web - Coordinación</cp:lastModifiedBy>
  <cp:revision>14</cp:revision>
  <dcterms:created xsi:type="dcterms:W3CDTF">2019-03-06T15:22:16Z</dcterms:created>
  <dcterms:modified xsi:type="dcterms:W3CDTF">2024-03-04T19:57:45Z</dcterms:modified>
</cp:coreProperties>
</file>