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7"/>
    <p:restoredTop sz="50000"/>
  </p:normalViewPr>
  <p:slideViewPr>
    <p:cSldViewPr snapToGrid="0" snapToObjects="1">
      <p:cViewPr varScale="1">
        <p:scale>
          <a:sx n="148" d="100"/>
          <a:sy n="148" d="100"/>
        </p:scale>
        <p:origin x="19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6/3/25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5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6/3/25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20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6/3/25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6/3/25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426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6/3/25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33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6/3/25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830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6/3/25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186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6/3/25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716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6/3/25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045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6/3/25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671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6/3/25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511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2281-1AA8-CE4A-A554-8B9E186C39A7}" type="datetimeFigureOut">
              <a:rPr lang="es-ES_tradnl" smtClean="0"/>
              <a:t>6/3/25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08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B05767-921E-0444-9C3E-1321A550A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BDB197B-B481-3D49-B7BA-1263A1FA0288}"/>
              </a:ext>
            </a:extLst>
          </p:cNvPr>
          <p:cNvSpPr txBox="1"/>
          <p:nvPr/>
        </p:nvSpPr>
        <p:spPr>
          <a:xfrm>
            <a:off x="5072333" y="3510951"/>
            <a:ext cx="6650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chemeClr val="bg2">
                    <a:lumMod val="50000"/>
                  </a:schemeClr>
                </a:solidFill>
                <a:latin typeface="Myriad Pro Semibold" panose="020B0503030403020204" pitchFamily="34" charset="0"/>
              </a:rPr>
              <a:t>Inserte texto Myriad Pro </a:t>
            </a:r>
          </a:p>
          <a:p>
            <a:pPr algn="r"/>
            <a:r>
              <a:rPr lang="es-CO" sz="4000" b="1" dirty="0">
                <a:solidFill>
                  <a:schemeClr val="bg2">
                    <a:lumMod val="50000"/>
                  </a:schemeClr>
                </a:solidFill>
                <a:latin typeface="Myriad Pro Semibold" panose="020B0503030403020204" pitchFamily="34" charset="0"/>
              </a:rPr>
              <a:t>(Semibold 40 pt)</a:t>
            </a:r>
          </a:p>
        </p:txBody>
      </p:sp>
    </p:spTree>
    <p:extLst>
      <p:ext uri="{BB962C8B-B14F-4D97-AF65-F5344CB8AC3E}">
        <p14:creationId xmlns:p14="http://schemas.microsoft.com/office/powerpoint/2010/main" val="63238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497F7F-2A37-8048-8776-D9059AAD3287}"/>
              </a:ext>
            </a:extLst>
          </p:cNvPr>
          <p:cNvSpPr txBox="1"/>
          <p:nvPr/>
        </p:nvSpPr>
        <p:spPr>
          <a:xfrm>
            <a:off x="1656273" y="646981"/>
            <a:ext cx="665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50000"/>
                  </a:schemeClr>
                </a:solidFill>
                <a:latin typeface="Myriad Pro Semibold" panose="020B0503030403020204" pitchFamily="34" charset="0"/>
              </a:rPr>
              <a:t>Inserte texto Myriad Pro (Semibold 20 pt)</a:t>
            </a:r>
          </a:p>
        </p:txBody>
      </p:sp>
    </p:spTree>
    <p:extLst>
      <p:ext uri="{BB962C8B-B14F-4D97-AF65-F5344CB8AC3E}">
        <p14:creationId xmlns:p14="http://schemas.microsoft.com/office/powerpoint/2010/main" val="5959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26B318-1BA3-7E4F-A215-BE9CF9F9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9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18</Words>
  <Application>Microsoft Macintosh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Myriad Pro Semibold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Diseño Gráfico - Dir.Comunicaciones</cp:lastModifiedBy>
  <cp:revision>22</cp:revision>
  <cp:lastPrinted>2025-02-12T20:47:51Z</cp:lastPrinted>
  <dcterms:created xsi:type="dcterms:W3CDTF">2019-03-06T15:22:16Z</dcterms:created>
  <dcterms:modified xsi:type="dcterms:W3CDTF">2025-03-06T14:45:45Z</dcterms:modified>
</cp:coreProperties>
</file>